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sldIdLst>
    <p:sldId id="257" r:id="rId2"/>
    <p:sldId id="258" r:id="rId3"/>
    <p:sldId id="270" r:id="rId4"/>
    <p:sldId id="272" r:id="rId5"/>
    <p:sldId id="259" r:id="rId6"/>
    <p:sldId id="293" r:id="rId7"/>
    <p:sldId id="261" r:id="rId8"/>
    <p:sldId id="262" r:id="rId9"/>
    <p:sldId id="264" r:id="rId10"/>
    <p:sldId id="265" r:id="rId11"/>
    <p:sldId id="288" r:id="rId12"/>
    <p:sldId id="266" r:id="rId13"/>
    <p:sldId id="274" r:id="rId14"/>
    <p:sldId id="276" r:id="rId15"/>
    <p:sldId id="277" r:id="rId16"/>
    <p:sldId id="279" r:id="rId17"/>
    <p:sldId id="292" r:id="rId18"/>
    <p:sldId id="295" r:id="rId19"/>
    <p:sldId id="296" r:id="rId20"/>
    <p:sldId id="291" r:id="rId21"/>
  </p:sldIdLst>
  <p:sldSz cx="12192000" cy="6858000"/>
  <p:notesSz cx="6858000" cy="9144000"/>
  <p:photoAlbum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8" d="100"/>
          <a:sy n="108" d="100"/>
        </p:scale>
        <p:origin x="678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D7AAABC-97D8-41A0-A9F4-FFE9274513F3}" type="datetimeFigureOut">
              <a:rPr lang="it-IT" smtClean="0"/>
              <a:t>28/03/2024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5873B3D-9026-40FF-BA0B-7A6FB340C66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30023102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5873B3D-9026-40FF-BA0B-7A6FB340C66E}" type="slidenum">
              <a:rPr lang="it-IT" smtClean="0"/>
              <a:t>20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76225399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2C8076-5BD2-B60D-D0B2-66FE7C918FE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34A9EF0-A07A-1935-CDB0-19F15446070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4964EC7-D007-253F-463F-C5F84A8EAD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0DF125-4E9E-45C0-893A-6C4140D0F869}" type="datetimeFigureOut">
              <a:rPr lang="en-US" smtClean="0"/>
              <a:t>3/28/2024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29593E6-1EAD-F229-1220-4810E5388F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BAF7D07-6056-8A02-DEBC-011DD1A02A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5329D4-F473-4B91-933B-D4371EB8A994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61950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1CD50C-FB97-BAFA-DF4C-67AF5FD9A4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C63EAF8-88D6-1FEB-5B6E-5D3B55CD6CC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AD63A59-D292-2A8D-27E4-864206FE13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0DF125-4E9E-45C0-893A-6C4140D0F869}" type="datetimeFigureOut">
              <a:rPr lang="en-US" smtClean="0"/>
              <a:t>3/28/2024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EE0F7D5-9760-BF16-4EE2-4F7070D490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3AF2368-4963-3A4E-36C7-339FBC7A54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5329D4-F473-4B91-933B-D4371EB8A994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39977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378FBFCD-1443-0BA5-3C49-8FD77AE8F29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67946D5-A50F-BD65-50EC-9FF1E3063FB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A52CE78-4D39-2E7E-EA26-CA44628666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0DF125-4E9E-45C0-893A-6C4140D0F869}" type="datetimeFigureOut">
              <a:rPr lang="en-US" smtClean="0"/>
              <a:t>3/28/2024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656B294-7ADA-4814-72AB-82A05571F9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7CFEB62-B57A-9550-2681-03573F4AF4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5329D4-F473-4B91-933B-D4371EB8A994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67402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60406F-EE9A-CA23-22BD-EC75F624D2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BB4B3A2-68D4-1C83-D3CA-C5BF6F06A6E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5F6B580-5743-0794-EE2B-5F0F27F278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0DF125-4E9E-45C0-893A-6C4140D0F869}" type="datetimeFigureOut">
              <a:rPr lang="en-US" smtClean="0"/>
              <a:t>3/28/2024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8991C9A-5991-E535-EDDC-F96E5E0A48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C39D4B9-258F-F282-D03C-0AF7035CAF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5329D4-F473-4B91-933B-D4371EB8A994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51405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4F97B9-DE64-7AA1-A367-DC3EDB0F75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22BD316-09DE-F377-49A6-809533F4410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9C79CCC-2503-4B6C-D4DA-9B997B07FE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0DF125-4E9E-45C0-893A-6C4140D0F869}" type="datetimeFigureOut">
              <a:rPr lang="en-US" smtClean="0"/>
              <a:t>3/28/2024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938C3E5-C257-128C-6D3D-0A87E0C3AC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291E148-22B2-8291-48FA-2D8B03373F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5329D4-F473-4B91-933B-D4371EB8A994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57427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81F70D-8AA6-7390-86FA-02827F3449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A4CCCA8-E92B-40F0-73A1-50BA3917D1F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486F579-3A60-98AE-1ACB-873A43A8533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5B9402E-AF1B-10B1-939E-FD2206D288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0DF125-4E9E-45C0-893A-6C4140D0F869}" type="datetimeFigureOut">
              <a:rPr lang="en-US" smtClean="0"/>
              <a:t>3/28/2024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C373B27-70E8-9793-F883-550D5C1ED5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1147EAC-400F-6614-3979-692B91A1F7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5329D4-F473-4B91-933B-D4371EB8A994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64846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7461F2-CF56-ACB3-A934-1ED4A210CF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3E66922-550D-4204-E24F-FF18F29C6EE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DD6A7C1-EC5A-EFEC-61A8-7F5D57D8460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044A6A5-8F61-1E44-BF5D-D22F261CDC7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2BEC17C-F3B0-A8B3-9668-9FC06793DA0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9157A33-4BA7-3101-2D33-992C80C86D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0DF125-4E9E-45C0-893A-6C4140D0F869}" type="datetimeFigureOut">
              <a:rPr lang="en-US" smtClean="0"/>
              <a:t>3/28/2024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D2A0FB3-A8D4-6608-A439-9A707F289D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7A61D88-4663-3546-BA50-26983F9251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5329D4-F473-4B91-933B-D4371EB8A994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98512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47E3BB-9A33-D65F-B9CC-9C2C8CBCBB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E20693E-F38A-ADC8-44D5-BDFED1282C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0DF125-4E9E-45C0-893A-6C4140D0F869}" type="datetimeFigureOut">
              <a:rPr lang="en-US" smtClean="0"/>
              <a:t>3/28/2024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2F60C54-EF28-84FE-B777-23EBF052CC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E772851-6AB3-03AC-9779-FCE887EBAB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5329D4-F473-4B91-933B-D4371EB8A994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43871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78E8FEB-FC38-5207-4782-A8E2A352A9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0DF125-4E9E-45C0-893A-6C4140D0F869}" type="datetimeFigureOut">
              <a:rPr lang="en-US" smtClean="0"/>
              <a:t>3/28/2024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D7305BE-AE7B-C141-97B1-EAF8E6041D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F084FB6-69C6-B24A-529F-19A5E1FACA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5329D4-F473-4B91-933B-D4371EB8A994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617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33DC48-9FFD-802B-B087-102BF0EE8A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1537A2D-04D1-1FF6-D20C-40E85720C75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7FD9F94-9A86-1C1F-10A1-0A075F1105C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9828EDE-74D9-6507-A0CE-B85B6AED06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0DF125-4E9E-45C0-893A-6C4140D0F869}" type="datetimeFigureOut">
              <a:rPr lang="en-US" smtClean="0"/>
              <a:t>3/28/2024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B458E5C-3C10-8B41-0758-17EEC0EAE0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6D9FC28-8BB4-6AD5-D4EE-838145AC7A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5329D4-F473-4B91-933B-D4371EB8A994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95125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FFD69C-29B0-CF1D-C3EF-0B362D772D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68E3C90-438A-A0EA-1619-771EE101D0A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8867604-EA4B-7F46-9FC8-040D6581C39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B32EBA9-29D2-00EB-959F-A230E70BF5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0DF125-4E9E-45C0-893A-6C4140D0F869}" type="datetimeFigureOut">
              <a:rPr lang="en-US" smtClean="0"/>
              <a:t>3/28/2024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710E32D-C7F0-A169-4E6B-42DD589980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3093276-6208-2BAF-3804-85ECD9DEAC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5329D4-F473-4B91-933B-D4371EB8A994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44807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0EA26E4-B7C6-1298-CD97-DC4677B98C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DA0E761-7670-0EF4-C2C1-6682781E54D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E94E2DB-ED9D-F537-8AA4-09D81056E52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50DF125-4E9E-45C0-893A-6C4140D0F869}" type="datetimeFigureOut">
              <a:rPr lang="en-US" smtClean="0"/>
              <a:t>3/28/2024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64AE408-08F7-DA3A-1912-292697DAB6E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EBA1FF1-5876-B15C-D269-446A56F5FAB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85329D4-F473-4B91-933B-D4371EB8A994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535187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1.1 accesso">
            <a:extLst>
              <a:ext uri="{FF2B5EF4-FFF2-40B4-BE49-F238E27FC236}">
                <a16:creationId xmlns:a16="http://schemas.microsoft.com/office/drawing/2014/main" id="{C14C3199-2581-B677-E957-3ADCE64E4A0E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68313"/>
            <a:ext cx="12192000" cy="59197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524217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>
            <a:extLst>
              <a:ext uri="{FF2B5EF4-FFF2-40B4-BE49-F238E27FC236}">
                <a16:creationId xmlns:a16="http://schemas.microsoft.com/office/drawing/2014/main" id="{A8A076CD-20A9-5DF8-1699-9F2EFF8849C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23936"/>
            <a:ext cx="12192000" cy="52101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533313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>
            <a:extLst>
              <a:ext uri="{FF2B5EF4-FFF2-40B4-BE49-F238E27FC236}">
                <a16:creationId xmlns:a16="http://schemas.microsoft.com/office/drawing/2014/main" id="{C833DA8E-FC6A-D5FB-7339-AA2DDA9B433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17242"/>
            <a:ext cx="12192000" cy="60235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885457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>
            <a:extLst>
              <a:ext uri="{FF2B5EF4-FFF2-40B4-BE49-F238E27FC236}">
                <a16:creationId xmlns:a16="http://schemas.microsoft.com/office/drawing/2014/main" id="{84F7141B-DF90-4172-8CC8-5503FE8F082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32864"/>
            <a:ext cx="12192000" cy="65922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798171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>
            <a:extLst>
              <a:ext uri="{FF2B5EF4-FFF2-40B4-BE49-F238E27FC236}">
                <a16:creationId xmlns:a16="http://schemas.microsoft.com/office/drawing/2014/main" id="{1657C536-51F4-AFD9-5CA7-88A46FE8254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73726" y="0"/>
            <a:ext cx="984454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221131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>
            <a:extLst>
              <a:ext uri="{FF2B5EF4-FFF2-40B4-BE49-F238E27FC236}">
                <a16:creationId xmlns:a16="http://schemas.microsoft.com/office/drawing/2014/main" id="{8E656228-D66E-A477-F062-6FFDE4A63BA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33520"/>
            <a:ext cx="12192000" cy="59909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616453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magine 5">
            <a:extLst>
              <a:ext uri="{FF2B5EF4-FFF2-40B4-BE49-F238E27FC236}">
                <a16:creationId xmlns:a16="http://schemas.microsoft.com/office/drawing/2014/main" id="{15CD6190-0D8D-D452-CAA6-CFE2DDA8C8E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26562"/>
            <a:ext cx="12192000" cy="52048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063004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magine 5">
            <a:extLst>
              <a:ext uri="{FF2B5EF4-FFF2-40B4-BE49-F238E27FC236}">
                <a16:creationId xmlns:a16="http://schemas.microsoft.com/office/drawing/2014/main" id="{389DED93-E0F9-6CE8-9078-2862AC22523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99654"/>
            <a:ext cx="12192000" cy="64586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850062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magine 5">
            <a:extLst>
              <a:ext uri="{FF2B5EF4-FFF2-40B4-BE49-F238E27FC236}">
                <a16:creationId xmlns:a16="http://schemas.microsoft.com/office/drawing/2014/main" id="{DD435785-41A9-99F5-11BA-FD32088D273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992009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screenshot of a computer&#10;&#10;Description automatically generated">
            <a:extLst>
              <a:ext uri="{FF2B5EF4-FFF2-40B4-BE49-F238E27FC236}">
                <a16:creationId xmlns:a16="http://schemas.microsoft.com/office/drawing/2014/main" id="{A18B7606-8DE2-A115-6887-CEFA3A25383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136604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screenshot of a computer&#10;&#10;Description automatically generated">
            <a:extLst>
              <a:ext uri="{FF2B5EF4-FFF2-40B4-BE49-F238E27FC236}">
                <a16:creationId xmlns:a16="http://schemas.microsoft.com/office/drawing/2014/main" id="{C3E89F5C-539F-3C6C-DF61-05603E5A7BB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36187"/>
            <a:ext cx="12192000" cy="69941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186844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1.2 accesso">
            <a:extLst>
              <a:ext uri="{FF2B5EF4-FFF2-40B4-BE49-F238E27FC236}">
                <a16:creationId xmlns:a16="http://schemas.microsoft.com/office/drawing/2014/main" id="{7C3BDF26-D9A0-1763-1554-C1944B91E4D2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09588"/>
            <a:ext cx="12192000" cy="5838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632540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>
            <a:extLst>
              <a:ext uri="{FF2B5EF4-FFF2-40B4-BE49-F238E27FC236}">
                <a16:creationId xmlns:a16="http://schemas.microsoft.com/office/drawing/2014/main" id="{1BBAA2EE-1449-1F38-C32C-06C552225B7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617699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magine 5">
            <a:extLst>
              <a:ext uri="{FF2B5EF4-FFF2-40B4-BE49-F238E27FC236}">
                <a16:creationId xmlns:a16="http://schemas.microsoft.com/office/drawing/2014/main" id="{547CF97C-21A3-719A-12F1-C50B272F37C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87671"/>
            <a:ext cx="12192000" cy="58826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936131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magine 8">
            <a:extLst>
              <a:ext uri="{FF2B5EF4-FFF2-40B4-BE49-F238E27FC236}">
                <a16:creationId xmlns:a16="http://schemas.microsoft.com/office/drawing/2014/main" id="{1EF09F46-E2F9-1BFA-7BDD-3A140E171ED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11549"/>
            <a:ext cx="12192000" cy="56349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827321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2.1 Compilazione della domanda CTU">
            <a:extLst>
              <a:ext uri="{FF2B5EF4-FFF2-40B4-BE49-F238E27FC236}">
                <a16:creationId xmlns:a16="http://schemas.microsoft.com/office/drawing/2014/main" id="{D3CDD2B6-AF1A-8901-53A4-DB6955E6BDA1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92113"/>
            <a:ext cx="12192000" cy="60721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918074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C12A4FC3-61C4-485A-0C8D-B4408227510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47366"/>
            <a:ext cx="12192000" cy="59632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379659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>
            <a:extLst>
              <a:ext uri="{FF2B5EF4-FFF2-40B4-BE49-F238E27FC236}">
                <a16:creationId xmlns:a16="http://schemas.microsoft.com/office/drawing/2014/main" id="{58D37D9F-2A5C-7B10-80B8-56551EB2605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51042"/>
            <a:ext cx="12192000" cy="57559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442590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2.4 Certificazioni">
            <a:extLst>
              <a:ext uri="{FF2B5EF4-FFF2-40B4-BE49-F238E27FC236}">
                <a16:creationId xmlns:a16="http://schemas.microsoft.com/office/drawing/2014/main" id="{2B560890-ED69-557F-F45A-C9B7219CE540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09600"/>
            <a:ext cx="12192000" cy="56372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488528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>
            <a:extLst>
              <a:ext uri="{FF2B5EF4-FFF2-40B4-BE49-F238E27FC236}">
                <a16:creationId xmlns:a16="http://schemas.microsoft.com/office/drawing/2014/main" id="{0DC6492C-D2FA-B5AE-7B10-8B3369152A1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2799" y="0"/>
            <a:ext cx="1174640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440141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240</TotalTime>
  <Words>1</Words>
  <Application>Microsoft Office PowerPoint</Application>
  <PresentationFormat>Widescreen</PresentationFormat>
  <Paragraphs>1</Paragraphs>
  <Slides>20</Slides>
  <Notes>1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3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20</vt:i4>
      </vt:variant>
    </vt:vector>
  </HeadingPairs>
  <TitlesOfParts>
    <vt:vector size="24" baseType="lpstr">
      <vt:lpstr>Arial</vt:lpstr>
      <vt:lpstr>Calibri</vt:lpstr>
      <vt:lpstr>Calibri Light</vt:lpstr>
      <vt:lpstr>Office Theme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Company>Intellera Consulting S.r.l.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Luca Fiore</dc:creator>
  <cp:lastModifiedBy>Simona Sorice</cp:lastModifiedBy>
  <cp:revision>6</cp:revision>
  <dcterms:created xsi:type="dcterms:W3CDTF">2024-02-01T09:24:07Z</dcterms:created>
  <dcterms:modified xsi:type="dcterms:W3CDTF">2024-03-28T15:58:04Z</dcterms:modified>
</cp:coreProperties>
</file>